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1" r:id="rId4"/>
    <p:sldId id="257" r:id="rId5"/>
    <p:sldId id="262" r:id="rId6"/>
    <p:sldId id="258" r:id="rId7"/>
    <p:sldId id="263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7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E5AAC1-DE0A-4C1A-877E-4A3080D08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1B0FA79-E987-4551-9760-D0A0BC57D8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7038EC-9A23-4222-B99C-623E4DF94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A51392-806E-4E5D-AA25-5EA62FCD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132038-0848-4B22-9344-8DE015B0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4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1A7867-420E-4115-8267-63B90205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9B6D50E-2D76-4FF8-B99F-E74A05AE9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B43F6A-FD39-487E-A1C3-CC8AA09EC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9C5FD9-E2C8-4FF4-ADF3-9B388126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03447E-46C9-4FEF-8531-8CEE59F2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13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B0B3188-F958-4926-B166-6AB80B140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09F4E07-50A9-4EB5-A901-433AD33D9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CB723E-5133-4E70-993C-E2BA39992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B12AB0-D6A0-4FD6-B75B-3D1F0C83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F2837B-ED44-4264-B170-E7DDEB25A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9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52FD65-A7F8-42BF-A48E-C6376F9BB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66AFF3-D691-4FCF-A9CF-B67C2735C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876A87-9666-43C4-9451-A3AE3E3D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0A67C3-EC8D-4E0B-B405-C1786F05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B2255A-CAC8-4DDD-8FDB-6EDEC65EB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9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5B9B6E-3357-4C58-AE04-E839E0CA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CFC094-3084-4C69-A4F8-86634ABFA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E8A50A-F269-48EB-BAE7-E652B0E1C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68F99-FDDA-41FA-8C7D-8A720A50E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78BB3A-2511-4BAA-91AB-32E4EA8A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3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0FEAD9-9FA1-44A2-AB62-1D9E79954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921FE1-5335-49AF-A45B-E80D01B98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78B715F-F2EB-409D-BA89-8321B2063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49118B-D8F7-4474-9792-65E6B9C2A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E3FFFB3-EC3B-4FD4-9B1E-91D4DE27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5A0E7A-0932-4AD6-84EB-C93694C55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00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A567F6-4595-4773-9085-D4226A5A2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41445A4-F0AF-4974-9480-33D96AFA2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246ACEC-6948-44B6-96EA-D39A32D75A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C3C5EE8-9FDE-40AE-B8B1-A6A9D73DD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05E56BB-6E31-48AC-A68D-4D125A732E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31C94D7-2974-4D50-8B47-09A355B40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5B56DA8-6EBA-40EC-A935-B62D170A8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9B73F97-9DE0-4ACF-A886-329A0263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4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555705-00EE-4079-A34E-67A466A5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212502B-22B3-4FB6-B783-79CC557BC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E6577BA-1439-4DD7-A670-D0C2E0457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A8BFD7C-15D8-4A03-9D9B-C5E9828E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2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1D42A51-0713-494C-AB84-0330DA29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691909A-502B-435A-994B-47BA09EC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A44C41-54B1-4755-A2D0-341A514AB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6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5C806D-0431-4027-A23F-E9DE2A77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9126B3-49AB-4B56-94D3-E12DB4C68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68CABE-5F60-4E31-806D-483C8BDAF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938C02-E641-44C8-BFA4-4C3B106E1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D1B42E-37F0-48BA-8C82-9D0C6AD8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0738AA7-416B-4EB9-9142-84CF7E38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15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373C52-3EEA-41CE-B7ED-07C6FD3C9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697359F-125D-4F74-A5CB-26FC7DA6D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D3E61E-53A9-4A22-8F1D-C92C2063A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16576C-A729-4256-83F5-7F513E52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E3C9550-3CEA-488E-908C-E1BEBE71E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ACD8F1-48E8-488B-96E1-7494DCB0B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81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2051A9-C9F8-40E5-B755-EEE3E0D8F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B99BA9-4A2F-45B9-BD04-DB37D76E3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CAC55E-14CC-4BDC-BEEB-0147CE1CB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E8734-1E04-4C97-8C55-EAEDC0AB467F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9794A2-B9D1-49DC-8BB3-F14AB054F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027987-982C-4605-9B0B-B62EAE75C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BA232-F973-44E4-9C99-0D6275951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1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Writing: Newsletters for </a:t>
            </a:r>
            <a:r>
              <a:rPr lang="en-US" dirty="0" err="1" smtClean="0"/>
              <a:t>TheFitExpo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92" y="2467126"/>
            <a:ext cx="8037213" cy="255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6C963DA-D3BF-4D61-8BB7-8DC62340F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84" y="468994"/>
            <a:ext cx="3589495" cy="525933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CD67800-37AC-4E14-89B0-F79DCB3FB8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189002-205E-4824-9BA5-47829371C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755" y="712034"/>
            <a:ext cx="3686974" cy="501629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0F1788F-A5AE-4188-8274-F7F2E3833E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BA05FF8-39C6-4D38-B26E-666C4F5A6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883" y="815690"/>
            <a:ext cx="3365155" cy="491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2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Writing: Newsletters for The L.A. Office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667000"/>
            <a:ext cx="47625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33F45D-2284-4560-9DD4-C3793C7B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027" y="1412923"/>
            <a:ext cx="3626119" cy="433498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CD67800-37AC-4E14-89B0-F79DCB3FB8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8A47BE-9958-4DEA-B1BC-03B848FDC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56" y="1357034"/>
            <a:ext cx="3867329" cy="443885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20F1788F-A5AE-4188-8274-F7F2E3833E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AD839C-A92A-4EC7-B964-B5FAD77A9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335" y="1357033"/>
            <a:ext cx="3773027" cy="443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9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Writing: Social Posts for Tune Up Fitness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091" y="2507022"/>
            <a:ext cx="10058400" cy="283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18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9F529C3-C941-49FD-8C67-82F134F64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0586029-32A0-47E5-9AEC-AE3ABA6B9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0281A4-E2D2-45AF-85EE-DC4D68842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290635"/>
            <a:ext cx="5294716" cy="227672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C730EAB-A532-4295-A302-FB4B90DB9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87F6F7-B52F-44A1-A225-CC8E5BAD2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867059"/>
            <a:ext cx="5294715" cy="312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4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Writing: Social Posts for Z Living Network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2552700"/>
            <a:ext cx="68961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91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9F529C3-C941-49FD-8C67-82F134F64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0586029-32A0-47E5-9AEC-AE3ABA6B9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13C86C4-8537-4FAA-BA89-058B6DC76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284017"/>
            <a:ext cx="5294716" cy="228996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C730EAB-A532-4295-A302-FB4B90DB9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7E03352-454B-4482-8653-E8CCEBDAD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2151650"/>
            <a:ext cx="5294715" cy="25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89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33</Words>
  <Application>Microsoft Office PowerPoint</Application>
  <PresentationFormat>Custom</PresentationFormat>
  <Paragraphs>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Copy Writing: Newsletters for TheFitExpo</vt:lpstr>
      <vt:lpstr>PowerPoint Presentation</vt:lpstr>
      <vt:lpstr>Copy Writing: Newsletters for The L.A. Office</vt:lpstr>
      <vt:lpstr>PowerPoint Presentation</vt:lpstr>
      <vt:lpstr>Copy Writing: Social Posts for Tune Up Fitness</vt:lpstr>
      <vt:lpstr>PowerPoint Presentation</vt:lpstr>
      <vt:lpstr>Copy Writing: Social Posts for Z Living Network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Bethany Stirdivant</dc:creator>
  <cp:lastModifiedBy>Marc</cp:lastModifiedBy>
  <cp:revision>3</cp:revision>
  <dcterms:created xsi:type="dcterms:W3CDTF">2019-02-16T23:36:21Z</dcterms:created>
  <dcterms:modified xsi:type="dcterms:W3CDTF">2019-02-26T20:07:40Z</dcterms:modified>
</cp:coreProperties>
</file>